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8" autoAdjust="0"/>
    <p:restoredTop sz="92923" autoAdjust="0"/>
  </p:normalViewPr>
  <p:slideViewPr>
    <p:cSldViewPr snapToGrid="0">
      <p:cViewPr>
        <p:scale>
          <a:sx n="100" d="100"/>
          <a:sy n="100" d="100"/>
        </p:scale>
        <p:origin x="16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F32E1-E027-4DDD-AAE3-5422B247224D}" type="datetimeFigureOut">
              <a:rPr lang="pl-PL" smtClean="0"/>
              <a:t>10.09.2025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A3BDB-EA0C-4E75-8260-6A673FC36C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98011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7DE08-FA39-4565-A9F0-DBF5875AC1E8}" type="datetimeFigureOut">
              <a:rPr lang="pl-PL" smtClean="0"/>
              <a:t>10.09.2025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9A036-6ED5-4B53-93A7-90FEEAC3109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18905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9A036-6ED5-4B53-93A7-90FEEAC3109B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2884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9A036-6ED5-4B53-93A7-90FEEAC3109B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1902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848E-86BE-4E0C-B22D-2560CC1D356B}" type="datetime1">
              <a:rPr lang="pl-PL" smtClean="0"/>
              <a:t>10.09.2025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6612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58D2-2BF2-48CB-8475-6A20FD152A78}" type="datetime1">
              <a:rPr lang="pl-PL" smtClean="0"/>
              <a:t>10.09.2025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848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A024-6ED8-4F90-A43D-454446399D1F}" type="datetime1">
              <a:rPr lang="pl-PL" smtClean="0"/>
              <a:t>10.09.2025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9853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69FAC-44F3-4D76-96D9-696F2767D799}" type="datetime1">
              <a:rPr lang="pl-PL" smtClean="0"/>
              <a:t>10.09.2025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555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4FE5-19B1-4893-8570-87AFE5B0CEA9}" type="datetime1">
              <a:rPr lang="pl-PL" smtClean="0"/>
              <a:t>10.09.2025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0042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EFB3-50A1-4CBE-8138-CE849A4C1918}" type="datetime1">
              <a:rPr lang="pl-PL" smtClean="0"/>
              <a:t>10.09.2025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241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7041-D5E7-46C5-B9F9-7F03686A402C}" type="datetime1">
              <a:rPr lang="pl-PL" smtClean="0"/>
              <a:t>10.09.2025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946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2E98-B56A-46AE-9884-BC1486B54BD6}" type="datetime1">
              <a:rPr lang="pl-PL" smtClean="0"/>
              <a:t>10.09.2025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011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C4E2D-7A36-48BC-AE31-04537A1AADDF}" type="datetime1">
              <a:rPr lang="pl-PL" smtClean="0"/>
              <a:t>10.09.2025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828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3534-D5E7-45D4-9993-A2919DBFDB77}" type="datetime1">
              <a:rPr lang="pl-PL" smtClean="0"/>
              <a:t>10.09.2025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517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12F6-20EB-4528-AAC7-F57A11D0F40A}" type="datetime1">
              <a:rPr lang="pl-PL" smtClean="0"/>
              <a:t>10.09.2025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246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AEB06-EA39-4948-8358-10856EC07CDD}" type="datetime1">
              <a:rPr lang="pl-PL" smtClean="0"/>
              <a:t>10.09.2025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5AB16-7162-4364-BB15-699E910E4B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480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Obraz zawierający tekst, Czcionka, krąg, Grafika&#10;&#10;Zawartość wygenerowana przez AI może być niepoprawna.">
            <a:extLst>
              <a:ext uri="{FF2B5EF4-FFF2-40B4-BE49-F238E27FC236}">
                <a16:creationId xmlns:a16="http://schemas.microsoft.com/office/drawing/2014/main" id="{0B0D1DE9-6E11-7853-A374-D1215F7383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747" y="2519088"/>
            <a:ext cx="4730506" cy="3706376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0" y="6636581"/>
            <a:ext cx="9144000" cy="2308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9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Styczeń 2026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115261" y="975711"/>
            <a:ext cx="893653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700" b="1" dirty="0"/>
              <a:t>Tytuł referatu ……………………………………..………………………</a:t>
            </a:r>
          </a:p>
          <a:p>
            <a:pPr algn="ctr"/>
            <a:r>
              <a:rPr lang="pl-PL" sz="2700" b="1" dirty="0"/>
              <a:t>………………………………………………………………………………………………………………………………………………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91102" y="3329522"/>
            <a:ext cx="8859690" cy="546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/>
              <a:t>Autor, Autorzy</a:t>
            </a:r>
            <a:endParaRPr lang="pl-PL" sz="1600" dirty="0"/>
          </a:p>
          <a:p>
            <a:pPr algn="ctr"/>
            <a:r>
              <a:rPr lang="pl-PL" sz="1350" dirty="0"/>
              <a:t>Uczelnia, Wydział, Instytucja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0" y="-890"/>
            <a:ext cx="9144000" cy="32316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spc="225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LIV (54) ZIMOWA SZKOŁA NIEZAWODNOŚCI</a:t>
            </a:r>
          </a:p>
        </p:txBody>
      </p:sp>
      <p:pic>
        <p:nvPicPr>
          <p:cNvPr id="8" name="Obraz 7" descr="Obraz zawierający tekst, Czcionka, krąg, Grafika&#10;&#10;Zawartość wygenerowana przez AI może być niepoprawna.">
            <a:extLst>
              <a:ext uri="{FF2B5EF4-FFF2-40B4-BE49-F238E27FC236}">
                <a16:creationId xmlns:a16="http://schemas.microsoft.com/office/drawing/2014/main" id="{3370F708-1EE5-0124-FDD4-A2C4C7DD7B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10" y="29178"/>
            <a:ext cx="343238" cy="268929"/>
          </a:xfrm>
          <a:prstGeom prst="rect">
            <a:avLst/>
          </a:prstGeom>
        </p:spPr>
      </p:pic>
      <p:pic>
        <p:nvPicPr>
          <p:cNvPr id="11" name="Obraz 10" descr="Obraz zawierający tekst, Czcionka, krąg, Grafika&#10;&#10;Zawartość wygenerowana przez AI może być niepoprawna.">
            <a:extLst>
              <a:ext uri="{FF2B5EF4-FFF2-40B4-BE49-F238E27FC236}">
                <a16:creationId xmlns:a16="http://schemas.microsoft.com/office/drawing/2014/main" id="{CB07ED3E-30E1-D7AF-65F7-3C9E965A25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357" y="29178"/>
            <a:ext cx="343238" cy="26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40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6922294" y="6604593"/>
            <a:ext cx="2057400" cy="273844"/>
          </a:xfrm>
        </p:spPr>
        <p:txBody>
          <a:bodyPr/>
          <a:lstStyle/>
          <a:p>
            <a:fld id="{89E5AB16-7162-4364-BB15-699E910E4BB0}" type="slidenum">
              <a:rPr lang="pl-PL" smtClean="0">
                <a:solidFill>
                  <a:schemeClr val="bg1"/>
                </a:solidFill>
              </a:rPr>
              <a:t>2</a:t>
            </a:fld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78" y="0"/>
            <a:ext cx="434843" cy="3240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078" y="0"/>
            <a:ext cx="434843" cy="324000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0" y="-890"/>
            <a:ext cx="9144000" cy="32316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l-PL" sz="1500" b="1" spc="225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LIV (54) ZIMOWA SZKOŁA NIEZAWODNOŚCI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0" y="6636581"/>
            <a:ext cx="9144000" cy="2308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9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Styczeń 2026</a:t>
            </a:r>
          </a:p>
        </p:txBody>
      </p:sp>
      <p:pic>
        <p:nvPicPr>
          <p:cNvPr id="2" name="Obraz 1" descr="Obraz zawierający tekst, Czcionka, krąg, Grafika&#10;&#10;Zawartość wygenerowana przez AI może być niepoprawna.">
            <a:extLst>
              <a:ext uri="{FF2B5EF4-FFF2-40B4-BE49-F238E27FC236}">
                <a16:creationId xmlns:a16="http://schemas.microsoft.com/office/drawing/2014/main" id="{C04EC172-168B-BD44-3964-F3447DBC4E5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10" y="29178"/>
            <a:ext cx="343238" cy="268929"/>
          </a:xfrm>
          <a:prstGeom prst="rect">
            <a:avLst/>
          </a:prstGeom>
        </p:spPr>
      </p:pic>
      <p:pic>
        <p:nvPicPr>
          <p:cNvPr id="4" name="Obraz 3" descr="Obraz zawierający tekst, Czcionka, krąg, Grafika&#10;&#10;Zawartość wygenerowana przez AI może być niepoprawna.">
            <a:extLst>
              <a:ext uri="{FF2B5EF4-FFF2-40B4-BE49-F238E27FC236}">
                <a16:creationId xmlns:a16="http://schemas.microsoft.com/office/drawing/2014/main" id="{299EDE62-3AB8-1080-B8C4-9DE47FEC7F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357" y="29178"/>
            <a:ext cx="343238" cy="26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8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33</Words>
  <Application>Microsoft Office PowerPoint</Application>
  <PresentationFormat>Pokaz na ekranie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Szmigiel</dc:creator>
  <cp:lastModifiedBy>Rosiński Adam</cp:lastModifiedBy>
  <cp:revision>32</cp:revision>
  <dcterms:created xsi:type="dcterms:W3CDTF">2016-12-19T09:24:07Z</dcterms:created>
  <dcterms:modified xsi:type="dcterms:W3CDTF">2025-09-10T18:17:44Z</dcterms:modified>
</cp:coreProperties>
</file>