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"/>
  </p:notesMasterIdLst>
  <p:handoutMasterIdLst>
    <p:handoutMasterId r:id="rId5"/>
  </p:handoutMasterIdLst>
  <p:sldIdLst>
    <p:sldId id="256" r:id="rId2"/>
    <p:sldId id="257" r:id="rId3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8" autoAdjust="0"/>
    <p:restoredTop sz="92923" autoAdjust="0"/>
  </p:normalViewPr>
  <p:slideViewPr>
    <p:cSldViewPr snapToGrid="0">
      <p:cViewPr varScale="1">
        <p:scale>
          <a:sx n="99" d="100"/>
          <a:sy n="99" d="100"/>
        </p:scale>
        <p:origin x="172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2F32E1-E027-4DDD-AAE3-5422B247224D}" type="datetimeFigureOut">
              <a:rPr lang="pl-PL" smtClean="0"/>
              <a:t>15.05.2026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CA3BDB-EA0C-4E75-8260-6A673FC36C9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8980114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67DE08-FA39-4565-A9F0-DBF5875AC1E8}" type="datetimeFigureOut">
              <a:rPr lang="pl-PL" smtClean="0"/>
              <a:t>15.05.2026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C9A036-6ED5-4B53-93A7-90FEEAC3109B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2189057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C9A036-6ED5-4B53-93A7-90FEEAC3109B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428848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C9A036-6ED5-4B53-93A7-90FEEAC3109B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719021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BB848E-86BE-4E0C-B22D-2560CC1D356B}" type="datetime1">
              <a:rPr lang="pl-PL" smtClean="0"/>
              <a:t>15.05.2026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5AB16-7162-4364-BB15-699E910E4B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236612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69FAC-44F3-4D76-96D9-696F2767D799}" type="datetime1">
              <a:rPr lang="pl-PL" smtClean="0"/>
              <a:t>15.05.2026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5AB16-7162-4364-BB15-699E910E4B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35556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24FE5-19B1-4893-8570-87AFE5B0CEA9}" type="datetime1">
              <a:rPr lang="pl-PL" smtClean="0"/>
              <a:t>15.05.2026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5AB16-7162-4364-BB15-699E910E4B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900429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EFB3-50A1-4CBE-8138-CE849A4C1918}" type="datetime1">
              <a:rPr lang="pl-PL" smtClean="0"/>
              <a:t>15.05.2026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5AB16-7162-4364-BB15-699E910E4B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52410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427041-D5E7-46C5-B9F9-7F03686A402C}" type="datetime1">
              <a:rPr lang="pl-PL" smtClean="0"/>
              <a:t>15.05.2026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5AB16-7162-4364-BB15-699E910E4B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49467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E52E98-B56A-46AE-9884-BC1486B54BD6}" type="datetime1">
              <a:rPr lang="pl-PL" smtClean="0"/>
              <a:t>15.05.2026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5AB16-7162-4364-BB15-699E910E4B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0114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C4E2D-7A36-48BC-AE31-04537A1AADDF}" type="datetime1">
              <a:rPr lang="pl-PL" smtClean="0"/>
              <a:t>15.05.2026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5AB16-7162-4364-BB15-699E910E4B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48283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93534-D5E7-45D4-9993-A2919DBFDB77}" type="datetime1">
              <a:rPr lang="pl-PL" smtClean="0"/>
              <a:t>15.05.2026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5AB16-7162-4364-BB15-699E910E4B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051746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E212F6-20EB-4528-AAC7-F57A11D0F40A}" type="datetime1">
              <a:rPr lang="pl-PL" smtClean="0"/>
              <a:t>15.05.2026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5AB16-7162-4364-BB15-699E910E4B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52464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1658D2-2BF2-48CB-8475-6A20FD152A78}" type="datetime1">
              <a:rPr lang="pl-PL" smtClean="0"/>
              <a:t>15.05.2026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5AB16-7162-4364-BB15-699E910E4B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848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BA024-6ED8-4F90-A43D-454446399D1F}" type="datetime1">
              <a:rPr lang="pl-PL" smtClean="0"/>
              <a:t>15.05.2026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E5AB16-7162-4364-BB15-699E910E4B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89853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2AEB06-EA39-4948-8358-10856EC07CDD}" type="datetime1">
              <a:rPr lang="pl-PL" smtClean="0"/>
              <a:t>15.05.2026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E5AB16-7162-4364-BB15-699E910E4BB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88480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e tekstowe 5"/>
          <p:cNvSpPr txBox="1"/>
          <p:nvPr/>
        </p:nvSpPr>
        <p:spPr>
          <a:xfrm>
            <a:off x="0" y="6636581"/>
            <a:ext cx="9144000" cy="2308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9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Styczeń 2027</a:t>
            </a:r>
          </a:p>
        </p:txBody>
      </p:sp>
      <p:sp>
        <p:nvSpPr>
          <p:cNvPr id="9" name="pole tekstowe 8"/>
          <p:cNvSpPr txBox="1"/>
          <p:nvPr/>
        </p:nvSpPr>
        <p:spPr>
          <a:xfrm>
            <a:off x="115261" y="975711"/>
            <a:ext cx="8936531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700" b="1" dirty="0"/>
              <a:t>Tytuł referatu ……………………………………..………………………</a:t>
            </a:r>
          </a:p>
          <a:p>
            <a:pPr algn="ctr"/>
            <a:r>
              <a:rPr lang="pl-PL" sz="2700" b="1" dirty="0"/>
              <a:t>………………………………………………………………………………………………………………………………………………</a:t>
            </a:r>
          </a:p>
        </p:txBody>
      </p:sp>
      <p:sp>
        <p:nvSpPr>
          <p:cNvPr id="5" name="pole tekstowe 4"/>
          <p:cNvSpPr txBox="1"/>
          <p:nvPr/>
        </p:nvSpPr>
        <p:spPr>
          <a:xfrm>
            <a:off x="0" y="-890"/>
            <a:ext cx="9144000" cy="32316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pl-PL" sz="1500" b="1" spc="225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LV (55) ZIMOWA SZKOŁA NIEZAWODNOŚCI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2303BA20-BAE5-A0C0-F00D-EDFBF408FE6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34" t="14337" r="26040" b="21991"/>
          <a:stretch>
            <a:fillRect/>
          </a:stretch>
        </p:blipFill>
        <p:spPr>
          <a:xfrm>
            <a:off x="1912481" y="2268561"/>
            <a:ext cx="5319037" cy="4261390"/>
          </a:xfrm>
          <a:prstGeom prst="rect">
            <a:avLst/>
          </a:prstGeom>
        </p:spPr>
      </p:pic>
      <p:sp>
        <p:nvSpPr>
          <p:cNvPr id="10" name="pole tekstowe 9"/>
          <p:cNvSpPr txBox="1"/>
          <p:nvPr/>
        </p:nvSpPr>
        <p:spPr>
          <a:xfrm>
            <a:off x="191102" y="3329522"/>
            <a:ext cx="8859690" cy="546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1600" b="1" dirty="0"/>
              <a:t>Autor, Autorzy</a:t>
            </a:r>
            <a:endParaRPr lang="pl-PL" sz="1600" dirty="0"/>
          </a:p>
          <a:p>
            <a:pPr algn="ctr"/>
            <a:r>
              <a:rPr lang="pl-PL" sz="1350" dirty="0"/>
              <a:t>Uczelnia, Wydział, Instytucja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D4ADAD72-5221-29C0-E7E4-CC2058E72C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34" t="14337" r="26040" b="21991"/>
          <a:stretch>
            <a:fillRect/>
          </a:stretch>
        </p:blipFill>
        <p:spPr>
          <a:xfrm>
            <a:off x="482042" y="7336"/>
            <a:ext cx="403374" cy="323166"/>
          </a:xfrm>
          <a:prstGeom prst="rect">
            <a:avLst/>
          </a:prstGeom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CC7C5ABB-86BA-FBF3-2668-2244EBEA826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34" t="14337" r="26040" b="21991"/>
          <a:stretch>
            <a:fillRect/>
          </a:stretch>
        </p:blipFill>
        <p:spPr>
          <a:xfrm>
            <a:off x="8259533" y="7336"/>
            <a:ext cx="403374" cy="323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400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"/>
          <p:cNvSpPr>
            <a:spLocks noGrp="1"/>
          </p:cNvSpPr>
          <p:nvPr>
            <p:ph type="sldNum" sz="quarter" idx="12"/>
          </p:nvPr>
        </p:nvSpPr>
        <p:spPr>
          <a:xfrm>
            <a:off x="6922294" y="6604593"/>
            <a:ext cx="2057400" cy="273844"/>
          </a:xfrm>
        </p:spPr>
        <p:txBody>
          <a:bodyPr/>
          <a:lstStyle/>
          <a:p>
            <a:fld id="{89E5AB16-7162-4364-BB15-699E910E4BB0}" type="slidenum">
              <a:rPr lang="pl-PL" smtClean="0">
                <a:solidFill>
                  <a:schemeClr val="bg1"/>
                </a:solidFill>
              </a:rPr>
              <a:t>2</a:t>
            </a:fld>
            <a:endParaRPr lang="pl-PL" dirty="0">
              <a:solidFill>
                <a:schemeClr val="bg1"/>
              </a:solidFill>
            </a:endParaRPr>
          </a:p>
        </p:txBody>
      </p:sp>
      <p:pic>
        <p:nvPicPr>
          <p:cNvPr id="12" name="Obraz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278" y="0"/>
            <a:ext cx="434843" cy="324000"/>
          </a:xfrm>
          <a:prstGeom prst="rect">
            <a:avLst/>
          </a:prstGeom>
        </p:spPr>
      </p:pic>
      <p:pic>
        <p:nvPicPr>
          <p:cNvPr id="16" name="Obraz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0078" y="0"/>
            <a:ext cx="434843" cy="324000"/>
          </a:xfrm>
          <a:prstGeom prst="rect">
            <a:avLst/>
          </a:prstGeom>
        </p:spPr>
      </p:pic>
      <p:sp>
        <p:nvSpPr>
          <p:cNvPr id="9" name="pole tekstowe 8"/>
          <p:cNvSpPr txBox="1"/>
          <p:nvPr/>
        </p:nvSpPr>
        <p:spPr>
          <a:xfrm>
            <a:off x="0" y="-890"/>
            <a:ext cx="9144000" cy="323165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txBody>
          <a:bodyPr wrap="square" rtlCol="0" anchor="ctr">
            <a:spAutoFit/>
          </a:bodyPr>
          <a:lstStyle/>
          <a:p>
            <a:pPr algn="ctr"/>
            <a:r>
              <a:rPr lang="pl-PL" sz="1500" b="1" spc="225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LV (55) ZIMOWA SZKOŁA NIEZAWODNOŚCI</a:t>
            </a:r>
          </a:p>
        </p:txBody>
      </p:sp>
      <p:sp>
        <p:nvSpPr>
          <p:cNvPr id="14" name="pole tekstowe 13"/>
          <p:cNvSpPr txBox="1"/>
          <p:nvPr/>
        </p:nvSpPr>
        <p:spPr>
          <a:xfrm>
            <a:off x="0" y="6636581"/>
            <a:ext cx="9144000" cy="230832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sz="9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Styczeń 2027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0A28FA2F-0298-B338-C931-27AD63E29D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34" t="14337" r="26040" b="21991"/>
          <a:stretch>
            <a:fillRect/>
          </a:stretch>
        </p:blipFill>
        <p:spPr>
          <a:xfrm>
            <a:off x="482042" y="7336"/>
            <a:ext cx="403374" cy="323166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01CCE689-073E-8711-89A7-A0EEA8F651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34" t="14337" r="26040" b="21991"/>
          <a:stretch>
            <a:fillRect/>
          </a:stretch>
        </p:blipFill>
        <p:spPr>
          <a:xfrm>
            <a:off x="8259533" y="7336"/>
            <a:ext cx="403374" cy="323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788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175</TotalTime>
  <Words>33</Words>
  <Application>Microsoft Office PowerPoint</Application>
  <PresentationFormat>Pokaz na ekranie (4:3)</PresentationFormat>
  <Paragraphs>11</Paragraphs>
  <Slides>2</Slides>
  <Notes>2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Motyw pakietu Office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Szmigiel</dc:creator>
  <cp:lastModifiedBy>Rosiński Adam</cp:lastModifiedBy>
  <cp:revision>33</cp:revision>
  <dcterms:created xsi:type="dcterms:W3CDTF">2016-12-19T09:24:07Z</dcterms:created>
  <dcterms:modified xsi:type="dcterms:W3CDTF">2026-05-15T17:59:52Z</dcterms:modified>
</cp:coreProperties>
</file>