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8" autoAdjust="0"/>
    <p:restoredTop sz="92923" autoAdjust="0"/>
  </p:normalViewPr>
  <p:slideViewPr>
    <p:cSldViewPr snapToGrid="0">
      <p:cViewPr varScale="1">
        <p:scale>
          <a:sx n="104" d="100"/>
          <a:sy n="104" d="100"/>
        </p:scale>
        <p:origin x="16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F32E1-E027-4DDD-AAE3-5422B247224D}" type="datetimeFigureOut">
              <a:rPr lang="pl-PL" smtClean="0"/>
              <a:t>11.07.2024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A3BDB-EA0C-4E75-8260-6A673FC36C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8011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7DE08-FA39-4565-A9F0-DBF5875AC1E8}" type="datetimeFigureOut">
              <a:rPr lang="pl-PL" smtClean="0"/>
              <a:t>11.07.2024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9A036-6ED5-4B53-93A7-90FEEAC310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18905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A036-6ED5-4B53-93A7-90FEEAC3109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884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9A036-6ED5-4B53-93A7-90FEEAC3109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90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848E-86BE-4E0C-B22D-2560CC1D356B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61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58D2-2BF2-48CB-8475-6A20FD152A78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848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A024-6ED8-4F90-A43D-454446399D1F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85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9FAC-44F3-4D76-96D9-696F2767D799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555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4FE5-19B1-4893-8570-87AFE5B0CEA9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04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EFB3-50A1-4CBE-8138-CE849A4C1918}" type="datetime1">
              <a:rPr lang="pl-PL" smtClean="0"/>
              <a:t>11.07.2024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1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7041-D5E7-46C5-B9F9-7F03686A402C}" type="datetime1">
              <a:rPr lang="pl-PL" smtClean="0"/>
              <a:t>11.07.2024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46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2E98-B56A-46AE-9884-BC1486B54BD6}" type="datetime1">
              <a:rPr lang="pl-PL" smtClean="0"/>
              <a:t>11.07.2024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11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C4E2D-7A36-48BC-AE31-04537A1AADDF}" type="datetime1">
              <a:rPr lang="pl-PL" smtClean="0"/>
              <a:t>11.07.2024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28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3534-D5E7-45D4-9993-A2919DBFDB77}" type="datetime1">
              <a:rPr lang="pl-PL" smtClean="0"/>
              <a:t>11.07.2024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17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12F6-20EB-4528-AAC7-F57A11D0F40A}" type="datetime1">
              <a:rPr lang="pl-PL" smtClean="0"/>
              <a:t>11.07.2024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46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AEB06-EA39-4948-8358-10856EC07CDD}" type="datetime1">
              <a:rPr lang="pl-PL" smtClean="0"/>
              <a:t>11.07.2024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5AB16-7162-4364-BB15-699E910E4B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48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23" y="2534599"/>
            <a:ext cx="4733554" cy="3706376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0" y="6636581"/>
            <a:ext cx="9144000" cy="2308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Styczeń </a:t>
            </a:r>
            <a:r>
              <a:rPr lang="pl-PL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2025</a:t>
            </a:r>
            <a:endParaRPr lang="pl-PL" sz="9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15261" y="975711"/>
            <a:ext cx="893653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700" b="1" dirty="0"/>
              <a:t>Tytuł referatu ……………………………………..………………………</a:t>
            </a:r>
          </a:p>
          <a:p>
            <a:pPr algn="ctr"/>
            <a:r>
              <a:rPr lang="pl-PL" sz="2700" b="1" dirty="0"/>
              <a:t>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91102" y="3329523"/>
            <a:ext cx="885969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Autor, Autorzy</a:t>
            </a:r>
            <a:endParaRPr lang="pl-PL" sz="1600" dirty="0"/>
          </a:p>
          <a:p>
            <a:pPr algn="ctr"/>
            <a:r>
              <a:rPr lang="pl-PL" sz="1350" dirty="0"/>
              <a:t>Uczelnia, Wydział, Instytucja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0" y="-890"/>
            <a:ext cx="9144000" cy="323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spc="225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LIII </a:t>
            </a:r>
            <a:r>
              <a:rPr lang="pl-PL" sz="1500" b="1" spc="225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500" b="1" spc="225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53) ZIMOWA </a:t>
            </a:r>
            <a:r>
              <a:rPr lang="pl-PL" sz="1500" b="1" spc="225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SZKOŁA NIEZAWODNOŚCI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26" y="23196"/>
            <a:ext cx="351099" cy="274911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446" y="23196"/>
            <a:ext cx="351099" cy="27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6922294" y="6604593"/>
            <a:ext cx="2057400" cy="273844"/>
          </a:xfrm>
        </p:spPr>
        <p:txBody>
          <a:bodyPr/>
          <a:lstStyle/>
          <a:p>
            <a:fld id="{89E5AB16-7162-4364-BB15-699E910E4BB0}" type="slidenum">
              <a:rPr lang="pl-PL" smtClean="0">
                <a:solidFill>
                  <a:schemeClr val="bg1"/>
                </a:solidFill>
              </a:rPr>
              <a:t>2</a:t>
            </a:fld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78" y="0"/>
            <a:ext cx="434843" cy="3240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78" y="0"/>
            <a:ext cx="434843" cy="32400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0" y="-890"/>
            <a:ext cx="9144000" cy="3231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l-PL" sz="1500" b="1" spc="225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LIII </a:t>
            </a:r>
            <a:r>
              <a:rPr lang="pl-PL" sz="1500" b="1" spc="225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500" b="1" spc="225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53) ZIMOWA </a:t>
            </a:r>
            <a:r>
              <a:rPr lang="pl-PL" sz="1500" b="1" spc="225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SZKOŁA NIEZAWODNOŚCI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0" y="6636581"/>
            <a:ext cx="9144000" cy="2308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Styczeń </a:t>
            </a:r>
            <a:r>
              <a:rPr lang="pl-PL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2025</a:t>
            </a:r>
            <a:endParaRPr lang="pl-PL" sz="9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7" t="12900" r="17249" b="26504"/>
          <a:stretch/>
        </p:blipFill>
        <p:spPr>
          <a:xfrm>
            <a:off x="489419" y="0"/>
            <a:ext cx="391114" cy="319639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7" t="12900" r="17249" b="26504"/>
          <a:stretch/>
        </p:blipFill>
        <p:spPr>
          <a:xfrm>
            <a:off x="8312620" y="0"/>
            <a:ext cx="391114" cy="3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33</Words>
  <Application>Microsoft Office PowerPoint</Application>
  <PresentationFormat>Pokaz na ekranie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Szmigiel</dc:creator>
  <cp:lastModifiedBy>AR</cp:lastModifiedBy>
  <cp:revision>30</cp:revision>
  <dcterms:created xsi:type="dcterms:W3CDTF">2016-12-19T09:24:07Z</dcterms:created>
  <dcterms:modified xsi:type="dcterms:W3CDTF">2024-07-11T16:23:29Z</dcterms:modified>
</cp:coreProperties>
</file>